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60" r:id="rId4"/>
    <p:sldId id="261" r:id="rId5"/>
    <p:sldId id="262" r:id="rId6"/>
    <p:sldId id="257" r:id="rId7"/>
    <p:sldId id="264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AE73FB-83A6-44B6-863D-A71BD92934E6}" v="4" dt="2026-10-07T12:53:17.7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GF Fletcher" userId="f62aa6b4d6d3d048" providerId="LiveId" clId="{047DFFF9-7DE4-4028-9076-8E0909A6DCF8}"/>
    <pc:docChg chg="undo custSel addSld modSld">
      <pc:chgData name="RGF Fletcher" userId="f62aa6b4d6d3d048" providerId="LiveId" clId="{047DFFF9-7DE4-4028-9076-8E0909A6DCF8}" dt="2026-10-07T12:53:27.358" v="148" actId="1076"/>
      <pc:docMkLst>
        <pc:docMk/>
      </pc:docMkLst>
      <pc:sldChg chg="addSp delSp modSp mod delAnim modNotesTx">
        <pc:chgData name="RGF Fletcher" userId="f62aa6b4d6d3d048" providerId="LiveId" clId="{047DFFF9-7DE4-4028-9076-8E0909A6DCF8}" dt="2026-10-07T12:53:04.119" v="143" actId="14100"/>
        <pc:sldMkLst>
          <pc:docMk/>
          <pc:sldMk cId="2744633908" sldId="259"/>
        </pc:sldMkLst>
        <pc:spChg chg="add mod">
          <ac:chgData name="RGF Fletcher" userId="f62aa6b4d6d3d048" providerId="LiveId" clId="{047DFFF9-7DE4-4028-9076-8E0909A6DCF8}" dt="2026-10-07T12:53:04.119" v="143" actId="14100"/>
          <ac:spMkLst>
            <pc:docMk/>
            <pc:sldMk cId="2744633908" sldId="259"/>
            <ac:spMk id="8" creationId="{36110F0D-4F80-C99F-291D-538EFDFA27C3}"/>
          </ac:spMkLst>
        </pc:spChg>
        <pc:picChg chg="add mod ord">
          <ac:chgData name="RGF Fletcher" userId="f62aa6b4d6d3d048" providerId="LiveId" clId="{047DFFF9-7DE4-4028-9076-8E0909A6DCF8}" dt="2026-09-21T13:23:27.723" v="98" actId="931"/>
          <ac:picMkLst>
            <pc:docMk/>
            <pc:sldMk cId="2744633908" sldId="259"/>
            <ac:picMk id="7" creationId="{822D1B65-1580-6F89-F328-9C1DDED33729}"/>
          </ac:picMkLst>
        </pc:picChg>
      </pc:sldChg>
      <pc:sldChg chg="addSp delSp modSp mod delAnim">
        <pc:chgData name="RGF Fletcher" userId="f62aa6b4d6d3d048" providerId="LiveId" clId="{047DFFF9-7DE4-4028-9076-8E0909A6DCF8}" dt="2026-10-07T12:53:27.358" v="148" actId="1076"/>
        <pc:sldMkLst>
          <pc:docMk/>
          <pc:sldMk cId="2422670071" sldId="260"/>
        </pc:sldMkLst>
        <pc:spChg chg="add mod">
          <ac:chgData name="RGF Fletcher" userId="f62aa6b4d6d3d048" providerId="LiveId" clId="{047DFFF9-7DE4-4028-9076-8E0909A6DCF8}" dt="2026-10-07T12:53:27.358" v="148" actId="1076"/>
          <ac:spMkLst>
            <pc:docMk/>
            <pc:sldMk cId="2422670071" sldId="260"/>
            <ac:spMk id="6" creationId="{D656048E-2F04-0C88-449A-220C6F59DB2C}"/>
          </ac:spMkLst>
        </pc:spChg>
        <pc:picChg chg="add mod">
          <ac:chgData name="RGF Fletcher" userId="f62aa6b4d6d3d048" providerId="LiveId" clId="{047DFFF9-7DE4-4028-9076-8E0909A6DCF8}" dt="2026-09-21T13:24:58.352" v="118" actId="1076"/>
          <ac:picMkLst>
            <pc:docMk/>
            <pc:sldMk cId="2422670071" sldId="260"/>
            <ac:picMk id="5" creationId="{29697C99-0690-F3B5-DD66-68C0B5A89C2C}"/>
          </ac:picMkLst>
        </pc:picChg>
      </pc:sldChg>
      <pc:sldChg chg="addSp delSp modSp new mod setBg">
        <pc:chgData name="RGF Fletcher" userId="f62aa6b4d6d3d048" providerId="LiveId" clId="{047DFFF9-7DE4-4028-9076-8E0909A6DCF8}" dt="2026-09-21T19:31:41.727" v="139" actId="26606"/>
        <pc:sldMkLst>
          <pc:docMk/>
          <pc:sldMk cId="1618188664" sldId="264"/>
        </pc:sldMkLst>
        <pc:picChg chg="add mod">
          <ac:chgData name="RGF Fletcher" userId="f62aa6b4d6d3d048" providerId="LiveId" clId="{047DFFF9-7DE4-4028-9076-8E0909A6DCF8}" dt="2026-09-21T19:31:41.727" v="139" actId="26606"/>
          <ac:picMkLst>
            <pc:docMk/>
            <pc:sldMk cId="1618188664" sldId="264"/>
            <ac:picMk id="3" creationId="{4272BAE2-5AEB-3C9E-C485-1FE0F8C4F0AC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C13E26-B5BA-4265-9FAD-FD14BD980806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9C1DDA-7231-4323-AFE6-D28559C6BB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418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ndna.com/resources/mile-race-training-plan-for-runners/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9C1DDA-7231-4323-AFE6-D28559C6BB8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5709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https://www.youtube.com/watch?v=iPVKhj3dudA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9C1DDA-7231-4323-AFE6-D28559C6BB8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6351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https://www.youtube.com/watch?v=Get-JgZvI0A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9C1DDA-7231-4323-AFE6-D28559C6BB8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5825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3"/>
              </a:rPr>
              <a:t>The Ultimate Mile Training Plan – </a:t>
            </a:r>
            <a:r>
              <a:rPr lang="en-US" dirty="0" err="1">
                <a:hlinkClick r:id="rId3"/>
              </a:rPr>
              <a:t>RunDNA</a:t>
            </a:r>
            <a:endParaRPr lang="en-US" dirty="0"/>
          </a:p>
          <a:p>
            <a:r>
              <a:rPr lang="en-US" dirty="0"/>
              <a:t>rundna.com/resources/mile-race-training-plan-for-runners/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Fartlek is literally, playing around with speeds—essentially, it’s a form of unstructured speedwork. Unlike tempo and interval</a:t>
            </a:r>
            <a:r>
              <a:rPr lang="en-US" sz="1200" b="0" i="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fartlek is completely unstructured—which means you can ditch the running watch if you want to—and alternates moderate to hard efforts with easy throughout.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9C1DDA-7231-4323-AFE6-D28559C6BB8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79709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9C1DDA-7231-4323-AFE6-D28559C6BB8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684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65FC8-3AE2-4475-6811-9AAD5C7A1B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4CF5D3-C9D3-7C11-AA4A-62BB28AE51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F6198-40CC-B880-7C0E-703CAC416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2146AA-C923-2A90-592F-CBCB2E967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D4C90-F3FF-D108-2B8A-60C28529D4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3369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443A3-C84F-5555-5CA8-18A0B98D2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76C39-1F4C-A6E8-10BC-35B7D8266C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9909F7-1A77-CDB7-0717-82257EFC7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8EEC0-BAC4-2FE4-548F-37BBDA4D9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92D49D-D21E-980C-E246-8C33F1334E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372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89950-9412-7E52-127E-4D65352E9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BAFF8-D6DD-AA00-CC57-F44F1FB63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F8BB2D-421B-E775-ED67-3A1665623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FFC05F-9150-9CBC-38A4-01F7E81C03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D0D2C0-2B40-1B84-3D30-16C9CEB61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43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B0F28B-4CE2-8444-3A6D-F1308EC64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0DC5C7-FAC0-23F2-700E-231DB1B7DE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7E4DA8-6348-C94C-A70E-0DC2C6D408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3495CA-7229-6733-5651-9B96A7B58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5EB653-6CFD-567C-7563-4FB4BE7C53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CC4745-D0AF-AA45-2DE3-45136885B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328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AE56A-1A1F-9E15-E7BE-22EB32C5D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2E66D-79DC-8CE1-BAB0-FB345C1FBF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11F812-A0DB-267F-AEA8-AE3F688941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D207D7-F428-397B-F27A-1A123E28F3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426044-203C-4B15-BC46-B4B8DD28F19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DB8FC5-3156-C817-716A-D6A96AD9E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812E40A-169D-AEC4-E4E3-6383BDDEE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87BC23-1451-2175-0E5B-FF3CDA7B1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3064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283C5-2106-1731-0E97-23B63DF74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33DD1B-81F1-A806-27DE-244F37654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3E0A8B2-A1A9-8EBC-99C7-7F7E821578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51525E-061F-535E-3C8B-8695245A08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752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F6840D3-45C6-AEC0-074C-1BB772839F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C08CFFD-68C2-CF35-8BFE-249D46AE3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CC90C-48D6-2772-A9AF-FFCEF1C98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789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BD5A2-DDCB-EEA3-5E44-13200636A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498F4C-D18E-168C-1BE8-09A4231DE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1DE50C-CC66-2402-D3BD-C94A66216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399E7E-A4A0-7DBD-739F-EF129A1C4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03FB7E-DF5A-2C0F-91A5-340816E4A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BE17B18-7DBF-2517-BD4E-B9B57D1BE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298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59A0E-EC0A-25B1-6E9F-76D2415EC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27C3A2-D3F1-33B1-D300-A583163044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954CBA-0C28-D2E4-78C5-020549F68F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42BD3B-D5E7-5576-6015-1F3B468199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4D6A27-4DC6-C9F1-58D2-F636F5511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911511-5CE7-7B43-3740-539B9B9A39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04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AEF98-E10C-6990-D73C-A7F9BB333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2F98AA-E829-6ABF-7534-EA1482375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6B875D-7DD1-ECA9-F9B9-1F55AB006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CE928-71C3-0FB7-76E7-36D8D2574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E3172-2508-1A36-1465-D5FF0CA84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527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0FB5DC0-8571-9552-2057-DC2C25F13B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1400DB-3790-EABD-43F7-C666A45823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1EBE49-D884-B9D3-6B1B-0FAF17125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1CA8E-D3D5-6B79-9CBF-04DCE3466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A9BC59-14F8-3637-DB07-BFC64E694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587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A23573-C713-5F80-D385-D6BA38AC3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813710-65B8-27F3-11A4-7D23C12F8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0CD56E-F573-AFB7-7C51-E025AC005E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5060C8B-5A96-47B8-9530-BC06A2FACEA4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E00A87-EB13-208D-F5D7-66259A4FE5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AA2DD0-3C78-3E94-6C43-6AA501BD44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AE52993-39C6-4197-98A5-14994E84D0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601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iPVKhj3dudA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youtube.com/watch?v=Get-JgZvI0A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94A38CB-A1C8-873E-DD9C-8B3AA10FE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38" y="0"/>
            <a:ext cx="6759324" cy="68580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9C29BD8-B95E-8FF8-325F-A1A378427D2A}"/>
              </a:ext>
            </a:extLst>
          </p:cNvPr>
          <p:cNvSpPr/>
          <p:nvPr/>
        </p:nvSpPr>
        <p:spPr>
          <a:xfrm>
            <a:off x="3057832" y="78659"/>
            <a:ext cx="6105833" cy="37362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FITNESS TRAINING PLAN</a:t>
            </a:r>
          </a:p>
        </p:txBody>
      </p:sp>
    </p:spTree>
    <p:extLst>
      <p:ext uri="{BB962C8B-B14F-4D97-AF65-F5344CB8AC3E}">
        <p14:creationId xmlns:p14="http://schemas.microsoft.com/office/powerpoint/2010/main" val="30464626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F1F208-F08F-E501-28FE-B3C2E3804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2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PLANK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822D1B65-1580-6F89-F328-9C1DDED33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170" y="1825625"/>
            <a:ext cx="6527659" cy="435133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110F0D-4F80-C99F-291D-538EFDFA27C3}"/>
              </a:ext>
            </a:extLst>
          </p:cNvPr>
          <p:cNvSpPr txBox="1"/>
          <p:nvPr/>
        </p:nvSpPr>
        <p:spPr>
          <a:xfrm>
            <a:off x="2832170" y="6467475"/>
            <a:ext cx="76686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hlinkClick r:id="rId4"/>
              </a:rPr>
              <a:t>DEMONSTRATION</a:t>
            </a:r>
            <a:r>
              <a:rPr lang="en-US" b="1" dirty="0"/>
              <a:t>: </a:t>
            </a:r>
            <a:r>
              <a:rPr lang="en-US" dirty="0"/>
              <a:t>https://www.youtube.com/watch?v=iPVKhj3dudA</a:t>
            </a:r>
          </a:p>
          <a:p>
            <a:r>
              <a:rPr lang="en-US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44633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031369A-2B53-C2A5-6DF9-7F96B7B79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532" y="643467"/>
            <a:ext cx="11210925" cy="744836"/>
          </a:xfrm>
        </p:spPr>
        <p:txBody>
          <a:bodyPr>
            <a:norm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</a:rPr>
              <a:t>PUSH UP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697C99-0690-F3B5-DD66-68C0B5A89C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495" y="1673727"/>
            <a:ext cx="6807805" cy="454080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656048E-2F04-0C88-449A-220C6F59DB2C}"/>
              </a:ext>
            </a:extLst>
          </p:cNvPr>
          <p:cNvSpPr txBox="1"/>
          <p:nvPr/>
        </p:nvSpPr>
        <p:spPr>
          <a:xfrm>
            <a:off x="2831495" y="6347640"/>
            <a:ext cx="71994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hlinkClick r:id="rId4"/>
              </a:rPr>
              <a:t>DEMONSTRATION</a:t>
            </a:r>
            <a:r>
              <a:rPr lang="en-US" b="1" dirty="0"/>
              <a:t>: </a:t>
            </a:r>
            <a:r>
              <a:rPr lang="en-US" dirty="0"/>
              <a:t>https://www.youtube.com/watch?v=Get-JgZvI0A</a:t>
            </a:r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422670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7335D-2CD9-DE16-1D05-B0AB2AC173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RUNNING- START NOW!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D04CB6A-7EF8-B33C-0AF0-358607D978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29" y="1307690"/>
            <a:ext cx="10235381" cy="586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8087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5" name="Rectangle 194">
            <a:extLst>
              <a:ext uri="{FF2B5EF4-FFF2-40B4-BE49-F238E27FC236}">
                <a16:creationId xmlns:a16="http://schemas.microsoft.com/office/drawing/2014/main" id="{5964CBE2-084A-47DF-A704-CF5F6217B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A9C3B47-5537-5DB7-89CA-3F5907D9E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74819"/>
            <a:ext cx="4826795" cy="285836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>
                <a:solidFill>
                  <a:schemeClr val="bg1"/>
                </a:solidFill>
              </a:rPr>
              <a:t>RRB RUNNERS!</a:t>
            </a:r>
          </a:p>
        </p:txBody>
      </p:sp>
      <p:pic>
        <p:nvPicPr>
          <p:cNvPr id="4" name="Picture 3" descr="No photo description available.">
            <a:extLst>
              <a:ext uri="{FF2B5EF4-FFF2-40B4-BE49-F238E27FC236}">
                <a16:creationId xmlns:a16="http://schemas.microsoft.com/office/drawing/2014/main" id="{BB216354-277B-C748-05F4-F57E080CEA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519" r="1" b="1"/>
          <a:stretch>
            <a:fillRect/>
          </a:stretch>
        </p:blipFill>
        <p:spPr>
          <a:xfrm>
            <a:off x="6096000" y="841375"/>
            <a:ext cx="5260975" cy="4707593"/>
          </a:xfrm>
          <a:custGeom>
            <a:avLst/>
            <a:gdLst/>
            <a:ahLst/>
            <a:cxnLst/>
            <a:rect l="l" t="t" r="r" b="b"/>
            <a:pathLst>
              <a:path w="5260975" h="4707593">
                <a:moveTo>
                  <a:pt x="0" y="0"/>
                </a:moveTo>
                <a:lnTo>
                  <a:pt x="5260975" y="0"/>
                </a:lnTo>
                <a:lnTo>
                  <a:pt x="5260975" y="3296937"/>
                </a:lnTo>
                <a:lnTo>
                  <a:pt x="5260975" y="3518571"/>
                </a:lnTo>
                <a:lnTo>
                  <a:pt x="5226503" y="3534000"/>
                </a:lnTo>
                <a:cubicBezTo>
                  <a:pt x="5219783" y="3536785"/>
                  <a:pt x="5212389" y="3538321"/>
                  <a:pt x="5206341" y="3542065"/>
                </a:cubicBezTo>
                <a:cubicBezTo>
                  <a:pt x="5178495" y="3559156"/>
                  <a:pt x="5151515" y="3577591"/>
                  <a:pt x="5123287" y="3594010"/>
                </a:cubicBezTo>
                <a:cubicBezTo>
                  <a:pt x="5094195" y="3611004"/>
                  <a:pt x="5068175" y="3631071"/>
                  <a:pt x="5048107" y="3658244"/>
                </a:cubicBezTo>
                <a:cubicBezTo>
                  <a:pt x="5029480" y="3683496"/>
                  <a:pt x="5011429" y="3709131"/>
                  <a:pt x="4992899" y="3734479"/>
                </a:cubicBezTo>
                <a:cubicBezTo>
                  <a:pt x="4988194" y="3740912"/>
                  <a:pt x="4983873" y="3748498"/>
                  <a:pt x="4977440" y="3752627"/>
                </a:cubicBezTo>
                <a:cubicBezTo>
                  <a:pt x="4964094" y="3761268"/>
                  <a:pt x="4949499" y="3768277"/>
                  <a:pt x="4935193" y="3775382"/>
                </a:cubicBezTo>
                <a:cubicBezTo>
                  <a:pt x="4922903" y="3781431"/>
                  <a:pt x="4909845" y="3785943"/>
                  <a:pt x="4897844" y="3792472"/>
                </a:cubicBezTo>
                <a:cubicBezTo>
                  <a:pt x="4888243" y="3797658"/>
                  <a:pt x="4879697" y="3804859"/>
                  <a:pt x="4870767" y="3811388"/>
                </a:cubicBezTo>
                <a:cubicBezTo>
                  <a:pt x="4862990" y="3817052"/>
                  <a:pt x="4854445" y="3821949"/>
                  <a:pt x="4847916" y="3828767"/>
                </a:cubicBezTo>
                <a:cubicBezTo>
                  <a:pt x="4831977" y="3845281"/>
                  <a:pt x="4815942" y="3861508"/>
                  <a:pt x="4796163" y="3873702"/>
                </a:cubicBezTo>
                <a:cubicBezTo>
                  <a:pt x="4776672" y="3885799"/>
                  <a:pt x="4758237" y="3899338"/>
                  <a:pt x="4738843" y="3911628"/>
                </a:cubicBezTo>
                <a:cubicBezTo>
                  <a:pt x="4719831" y="3923630"/>
                  <a:pt x="4702645" y="3936783"/>
                  <a:pt x="4692755" y="3958099"/>
                </a:cubicBezTo>
                <a:cubicBezTo>
                  <a:pt x="4688339" y="3967508"/>
                  <a:pt x="4682097" y="3977782"/>
                  <a:pt x="4673744" y="3983255"/>
                </a:cubicBezTo>
                <a:cubicBezTo>
                  <a:pt x="4661838" y="3991032"/>
                  <a:pt x="4646764" y="3993817"/>
                  <a:pt x="4633801" y="4000442"/>
                </a:cubicBezTo>
                <a:cubicBezTo>
                  <a:pt x="4618535" y="4008219"/>
                  <a:pt x="4600869" y="4014940"/>
                  <a:pt x="4590499" y="4027326"/>
                </a:cubicBezTo>
                <a:cubicBezTo>
                  <a:pt x="4581281" y="4038368"/>
                  <a:pt x="4571968" y="4047009"/>
                  <a:pt x="4559773" y="4054018"/>
                </a:cubicBezTo>
                <a:cubicBezTo>
                  <a:pt x="4551229" y="4058915"/>
                  <a:pt x="4544892" y="4067844"/>
                  <a:pt x="4536059" y="4071877"/>
                </a:cubicBezTo>
                <a:cubicBezTo>
                  <a:pt x="4524441" y="4077254"/>
                  <a:pt x="4512727" y="4081479"/>
                  <a:pt x="4502549" y="4089832"/>
                </a:cubicBezTo>
                <a:cubicBezTo>
                  <a:pt x="4491987" y="4098473"/>
                  <a:pt x="4479986" y="4105290"/>
                  <a:pt x="4468944" y="4113356"/>
                </a:cubicBezTo>
                <a:cubicBezTo>
                  <a:pt x="4463087" y="4117676"/>
                  <a:pt x="4458286" y="4123341"/>
                  <a:pt x="4452622" y="4127854"/>
                </a:cubicBezTo>
                <a:cubicBezTo>
                  <a:pt x="4442252" y="4136111"/>
                  <a:pt x="4431690" y="4144176"/>
                  <a:pt x="4421032" y="4151953"/>
                </a:cubicBezTo>
                <a:cubicBezTo>
                  <a:pt x="4410375" y="4159731"/>
                  <a:pt x="4400197" y="4168756"/>
                  <a:pt x="4388483" y="4174421"/>
                </a:cubicBezTo>
                <a:cubicBezTo>
                  <a:pt x="4368513" y="4184023"/>
                  <a:pt x="4346717" y="4189784"/>
                  <a:pt x="4327321" y="4200153"/>
                </a:cubicBezTo>
                <a:cubicBezTo>
                  <a:pt x="4307639" y="4210714"/>
                  <a:pt x="4289107" y="4223965"/>
                  <a:pt x="4271633" y="4237983"/>
                </a:cubicBezTo>
                <a:cubicBezTo>
                  <a:pt x="4257807" y="4249025"/>
                  <a:pt x="4244845" y="4259971"/>
                  <a:pt x="4227465" y="4265635"/>
                </a:cubicBezTo>
                <a:cubicBezTo>
                  <a:pt x="4217768" y="4268804"/>
                  <a:pt x="4207591" y="4275717"/>
                  <a:pt x="4201733" y="4283783"/>
                </a:cubicBezTo>
                <a:cubicBezTo>
                  <a:pt x="4189059" y="4301353"/>
                  <a:pt x="4172833" y="4313739"/>
                  <a:pt x="4154494" y="4324301"/>
                </a:cubicBezTo>
                <a:cubicBezTo>
                  <a:pt x="4130010" y="4338511"/>
                  <a:pt x="4105814" y="4353009"/>
                  <a:pt x="4081234" y="4366931"/>
                </a:cubicBezTo>
                <a:cubicBezTo>
                  <a:pt x="4066737" y="4375189"/>
                  <a:pt x="4052335" y="4383926"/>
                  <a:pt x="4036971" y="4389975"/>
                </a:cubicBezTo>
                <a:cubicBezTo>
                  <a:pt x="4005575" y="4402457"/>
                  <a:pt x="3973410" y="4413114"/>
                  <a:pt x="3941725" y="4424733"/>
                </a:cubicBezTo>
                <a:cubicBezTo>
                  <a:pt x="3931355" y="4428477"/>
                  <a:pt x="3921561" y="4433854"/>
                  <a:pt x="3910999" y="4437119"/>
                </a:cubicBezTo>
                <a:cubicBezTo>
                  <a:pt x="3899573" y="4440671"/>
                  <a:pt x="3887285" y="4441727"/>
                  <a:pt x="3875859" y="4445280"/>
                </a:cubicBezTo>
                <a:cubicBezTo>
                  <a:pt x="3856847" y="4451136"/>
                  <a:pt x="3838412" y="4458626"/>
                  <a:pt x="3819401" y="4464579"/>
                </a:cubicBezTo>
                <a:cubicBezTo>
                  <a:pt x="3782723" y="4476005"/>
                  <a:pt x="3745949" y="4486951"/>
                  <a:pt x="3709176" y="4497800"/>
                </a:cubicBezTo>
                <a:cubicBezTo>
                  <a:pt x="3701303" y="4500105"/>
                  <a:pt x="3692757" y="4500393"/>
                  <a:pt x="3684981" y="4502889"/>
                </a:cubicBezTo>
                <a:cubicBezTo>
                  <a:pt x="3664337" y="4509610"/>
                  <a:pt x="3643789" y="4516907"/>
                  <a:pt x="3623338" y="4524300"/>
                </a:cubicBezTo>
                <a:cubicBezTo>
                  <a:pt x="3610953" y="4528813"/>
                  <a:pt x="3598854" y="4534382"/>
                  <a:pt x="3586373" y="4538702"/>
                </a:cubicBezTo>
                <a:cubicBezTo>
                  <a:pt x="3576387" y="4542159"/>
                  <a:pt x="3566113" y="4544847"/>
                  <a:pt x="3555743" y="4546960"/>
                </a:cubicBezTo>
                <a:cubicBezTo>
                  <a:pt x="3546814" y="4548785"/>
                  <a:pt x="3537501" y="4548592"/>
                  <a:pt x="3528667" y="4550801"/>
                </a:cubicBezTo>
                <a:cubicBezTo>
                  <a:pt x="3504759" y="4556753"/>
                  <a:pt x="3481140" y="4563475"/>
                  <a:pt x="3457424" y="4569811"/>
                </a:cubicBezTo>
                <a:cubicBezTo>
                  <a:pt x="3447919" y="4572308"/>
                  <a:pt x="3438221" y="4574133"/>
                  <a:pt x="3429003" y="4577301"/>
                </a:cubicBezTo>
                <a:cubicBezTo>
                  <a:pt x="3404327" y="4585654"/>
                  <a:pt x="3380036" y="4595159"/>
                  <a:pt x="3355264" y="4603033"/>
                </a:cubicBezTo>
                <a:cubicBezTo>
                  <a:pt x="3334717" y="4609562"/>
                  <a:pt x="3313593" y="4614266"/>
                  <a:pt x="3292757" y="4620027"/>
                </a:cubicBezTo>
                <a:cubicBezTo>
                  <a:pt x="3283924" y="4622524"/>
                  <a:pt x="3275475" y="4626077"/>
                  <a:pt x="3266643" y="4628188"/>
                </a:cubicBezTo>
                <a:cubicBezTo>
                  <a:pt x="3246863" y="4632990"/>
                  <a:pt x="3226796" y="4637022"/>
                  <a:pt x="3206921" y="4641823"/>
                </a:cubicBezTo>
                <a:cubicBezTo>
                  <a:pt x="3195590" y="4644607"/>
                  <a:pt x="3184645" y="4649600"/>
                  <a:pt x="3173123" y="4651425"/>
                </a:cubicBezTo>
                <a:cubicBezTo>
                  <a:pt x="3145759" y="4655745"/>
                  <a:pt x="3118203" y="4658817"/>
                  <a:pt x="3090646" y="4662274"/>
                </a:cubicBezTo>
                <a:cubicBezTo>
                  <a:pt x="3062227" y="4665826"/>
                  <a:pt x="3033902" y="4669571"/>
                  <a:pt x="3005480" y="4672739"/>
                </a:cubicBezTo>
                <a:cubicBezTo>
                  <a:pt x="2989926" y="4674372"/>
                  <a:pt x="2974275" y="4674660"/>
                  <a:pt x="2958721" y="4676196"/>
                </a:cubicBezTo>
                <a:cubicBezTo>
                  <a:pt x="2945087" y="4677541"/>
                  <a:pt x="2931549" y="4680037"/>
                  <a:pt x="2917915" y="4681670"/>
                </a:cubicBezTo>
                <a:cubicBezTo>
                  <a:pt x="2906105" y="4683013"/>
                  <a:pt x="2894199" y="4683781"/>
                  <a:pt x="2882389" y="4685126"/>
                </a:cubicBezTo>
                <a:cubicBezTo>
                  <a:pt x="2863475" y="4687334"/>
                  <a:pt x="2844655" y="4689831"/>
                  <a:pt x="2825837" y="4692135"/>
                </a:cubicBezTo>
                <a:cubicBezTo>
                  <a:pt x="2817964" y="4692999"/>
                  <a:pt x="2809706" y="4695399"/>
                  <a:pt x="2802313" y="4693960"/>
                </a:cubicBezTo>
                <a:cubicBezTo>
                  <a:pt x="2783686" y="4690310"/>
                  <a:pt x="2765347" y="4691367"/>
                  <a:pt x="2746816" y="4693863"/>
                </a:cubicBezTo>
                <a:cubicBezTo>
                  <a:pt x="2740479" y="4694728"/>
                  <a:pt x="2733662" y="4694535"/>
                  <a:pt x="2727517" y="4692903"/>
                </a:cubicBezTo>
                <a:cubicBezTo>
                  <a:pt x="2714939" y="4689638"/>
                  <a:pt x="2702745" y="4685029"/>
                  <a:pt x="2690359" y="4680997"/>
                </a:cubicBezTo>
                <a:cubicBezTo>
                  <a:pt x="2689014" y="4680517"/>
                  <a:pt x="2687382" y="4680421"/>
                  <a:pt x="2685943" y="4680133"/>
                </a:cubicBezTo>
                <a:cubicBezTo>
                  <a:pt x="2677781" y="4678500"/>
                  <a:pt x="2669717" y="4676868"/>
                  <a:pt x="2661554" y="4675428"/>
                </a:cubicBezTo>
                <a:cubicBezTo>
                  <a:pt x="2657138" y="4674660"/>
                  <a:pt x="2652625" y="4674564"/>
                  <a:pt x="2648208" y="4673892"/>
                </a:cubicBezTo>
                <a:cubicBezTo>
                  <a:pt x="2631118" y="4671203"/>
                  <a:pt x="2612299" y="4675716"/>
                  <a:pt x="2597512" y="4664099"/>
                </a:cubicBezTo>
                <a:cubicBezTo>
                  <a:pt x="2587911" y="4656609"/>
                  <a:pt x="2578597" y="4658338"/>
                  <a:pt x="2568324" y="4659490"/>
                </a:cubicBezTo>
                <a:cubicBezTo>
                  <a:pt x="2560547" y="4660354"/>
                  <a:pt x="2552577" y="4660065"/>
                  <a:pt x="2544704" y="4660162"/>
                </a:cubicBezTo>
                <a:cubicBezTo>
                  <a:pt x="2530878" y="4660449"/>
                  <a:pt x="2517052" y="4660546"/>
                  <a:pt x="2503225" y="4661026"/>
                </a:cubicBezTo>
                <a:cubicBezTo>
                  <a:pt x="2498808" y="4661218"/>
                  <a:pt x="2494297" y="4663619"/>
                  <a:pt x="2489975" y="4663235"/>
                </a:cubicBezTo>
                <a:cubicBezTo>
                  <a:pt x="2470004" y="4661410"/>
                  <a:pt x="2450033" y="4658529"/>
                  <a:pt x="2430061" y="4656897"/>
                </a:cubicBezTo>
                <a:cubicBezTo>
                  <a:pt x="2418732" y="4655938"/>
                  <a:pt x="2407114" y="4657761"/>
                  <a:pt x="2395880" y="4656417"/>
                </a:cubicBezTo>
                <a:cubicBezTo>
                  <a:pt x="2382919" y="4654881"/>
                  <a:pt x="2370245" y="4650945"/>
                  <a:pt x="2357378" y="4648544"/>
                </a:cubicBezTo>
                <a:cubicBezTo>
                  <a:pt x="2353826" y="4647872"/>
                  <a:pt x="2349889" y="4648736"/>
                  <a:pt x="2346145" y="4648928"/>
                </a:cubicBezTo>
                <a:cubicBezTo>
                  <a:pt x="2341920" y="4649120"/>
                  <a:pt x="2337791" y="4649504"/>
                  <a:pt x="2333567" y="4649600"/>
                </a:cubicBezTo>
                <a:cubicBezTo>
                  <a:pt x="2320700" y="4649793"/>
                  <a:pt x="2307835" y="4649504"/>
                  <a:pt x="2294968" y="4650177"/>
                </a:cubicBezTo>
                <a:cubicBezTo>
                  <a:pt x="2287095" y="4650561"/>
                  <a:pt x="2278839" y="4654497"/>
                  <a:pt x="2271540" y="4653057"/>
                </a:cubicBezTo>
                <a:cubicBezTo>
                  <a:pt x="2256659" y="4650272"/>
                  <a:pt x="2241776" y="4656513"/>
                  <a:pt x="2226895" y="4651329"/>
                </a:cubicBezTo>
                <a:cubicBezTo>
                  <a:pt x="2222285" y="4649793"/>
                  <a:pt x="2215948" y="4653633"/>
                  <a:pt x="2210379" y="4653825"/>
                </a:cubicBezTo>
                <a:cubicBezTo>
                  <a:pt x="2196457" y="4654305"/>
                  <a:pt x="2182535" y="4654209"/>
                  <a:pt x="2168613" y="4654113"/>
                </a:cubicBezTo>
                <a:cubicBezTo>
                  <a:pt x="2156131" y="4654017"/>
                  <a:pt x="2143168" y="4655361"/>
                  <a:pt x="2131167" y="4652673"/>
                </a:cubicBezTo>
                <a:cubicBezTo>
                  <a:pt x="2118588" y="4649793"/>
                  <a:pt x="2107259" y="4650177"/>
                  <a:pt x="2095065" y="4653441"/>
                </a:cubicBezTo>
                <a:cubicBezTo>
                  <a:pt x="2086711" y="4655649"/>
                  <a:pt x="2077878" y="4655938"/>
                  <a:pt x="2069237" y="4656609"/>
                </a:cubicBezTo>
                <a:cubicBezTo>
                  <a:pt x="2059924" y="4657377"/>
                  <a:pt x="2049650" y="4655361"/>
                  <a:pt x="2041201" y="4658529"/>
                </a:cubicBezTo>
                <a:cubicBezTo>
                  <a:pt x="2016044" y="4667939"/>
                  <a:pt x="1990216" y="4669955"/>
                  <a:pt x="1963909" y="4669955"/>
                </a:cubicBezTo>
                <a:cubicBezTo>
                  <a:pt x="1959107" y="4669955"/>
                  <a:pt x="1954210" y="4668612"/>
                  <a:pt x="1949603" y="4667171"/>
                </a:cubicBezTo>
                <a:cubicBezTo>
                  <a:pt x="1922717" y="4658529"/>
                  <a:pt x="1895737" y="4659297"/>
                  <a:pt x="1868373" y="4664578"/>
                </a:cubicBezTo>
                <a:cubicBezTo>
                  <a:pt x="1862708" y="4665731"/>
                  <a:pt x="1856372" y="4665923"/>
                  <a:pt x="1850707" y="4664771"/>
                </a:cubicBezTo>
                <a:cubicBezTo>
                  <a:pt x="1834768" y="4661410"/>
                  <a:pt x="1819309" y="4655841"/>
                  <a:pt x="1803275" y="4653441"/>
                </a:cubicBezTo>
                <a:cubicBezTo>
                  <a:pt x="1776775" y="4649504"/>
                  <a:pt x="1753828" y="4662754"/>
                  <a:pt x="1730112" y="4671396"/>
                </a:cubicBezTo>
                <a:cubicBezTo>
                  <a:pt x="1707548" y="4679557"/>
                  <a:pt x="1688345" y="4697992"/>
                  <a:pt x="1661652" y="4693863"/>
                </a:cubicBezTo>
                <a:cubicBezTo>
                  <a:pt x="1658965" y="4693479"/>
                  <a:pt x="1655988" y="4696071"/>
                  <a:pt x="1653011" y="4696744"/>
                </a:cubicBezTo>
                <a:cubicBezTo>
                  <a:pt x="1644850" y="4698568"/>
                  <a:pt x="1636689" y="4700776"/>
                  <a:pt x="1628431" y="4701641"/>
                </a:cubicBezTo>
                <a:cubicBezTo>
                  <a:pt x="1618350" y="4702793"/>
                  <a:pt x="1608076" y="4702409"/>
                  <a:pt x="1597995" y="4703369"/>
                </a:cubicBezTo>
                <a:cubicBezTo>
                  <a:pt x="1585032" y="4704521"/>
                  <a:pt x="1572263" y="4707593"/>
                  <a:pt x="1559396" y="4707593"/>
                </a:cubicBezTo>
                <a:cubicBezTo>
                  <a:pt x="1549026" y="4707593"/>
                  <a:pt x="1538753" y="4704041"/>
                  <a:pt x="1528480" y="4702312"/>
                </a:cubicBezTo>
                <a:cubicBezTo>
                  <a:pt x="1513981" y="4699912"/>
                  <a:pt x="1498042" y="4700584"/>
                  <a:pt x="1485272" y="4694439"/>
                </a:cubicBezTo>
                <a:cubicBezTo>
                  <a:pt x="1471639" y="4687910"/>
                  <a:pt x="1458676" y="4684934"/>
                  <a:pt x="1444562" y="4686950"/>
                </a:cubicBezTo>
                <a:cubicBezTo>
                  <a:pt x="1439857" y="4687622"/>
                  <a:pt x="1433808" y="4691655"/>
                  <a:pt x="1431696" y="4695783"/>
                </a:cubicBezTo>
                <a:cubicBezTo>
                  <a:pt x="1426991" y="4705001"/>
                  <a:pt x="1420559" y="4706634"/>
                  <a:pt x="1411821" y="4703464"/>
                </a:cubicBezTo>
                <a:cubicBezTo>
                  <a:pt x="1404236" y="4700776"/>
                  <a:pt x="1394922" y="4699432"/>
                  <a:pt x="1389738" y="4694247"/>
                </a:cubicBezTo>
                <a:cubicBezTo>
                  <a:pt x="1375047" y="4679557"/>
                  <a:pt x="1356324" y="4679077"/>
                  <a:pt x="1338081" y="4675141"/>
                </a:cubicBezTo>
                <a:cubicBezTo>
                  <a:pt x="1326945" y="4672739"/>
                  <a:pt x="1316574" y="4672644"/>
                  <a:pt x="1305436" y="4674276"/>
                </a:cubicBezTo>
                <a:cubicBezTo>
                  <a:pt x="1281241" y="4677925"/>
                  <a:pt x="1257717" y="4672739"/>
                  <a:pt x="1234481" y="4666115"/>
                </a:cubicBezTo>
                <a:cubicBezTo>
                  <a:pt x="1219118" y="4661698"/>
                  <a:pt x="1203372" y="4659010"/>
                  <a:pt x="1188106" y="4654497"/>
                </a:cubicBezTo>
                <a:cubicBezTo>
                  <a:pt x="1176680" y="4651041"/>
                  <a:pt x="1165255" y="4646912"/>
                  <a:pt x="1154790" y="4641343"/>
                </a:cubicBezTo>
                <a:cubicBezTo>
                  <a:pt x="1139618" y="4633181"/>
                  <a:pt x="1126369" y="4620891"/>
                  <a:pt x="1107069" y="4624156"/>
                </a:cubicBezTo>
                <a:cubicBezTo>
                  <a:pt x="1090074" y="4627036"/>
                  <a:pt x="1074713" y="4620988"/>
                  <a:pt x="1059158" y="4615227"/>
                </a:cubicBezTo>
                <a:cubicBezTo>
                  <a:pt x="1047732" y="4611002"/>
                  <a:pt x="1036308" y="4606681"/>
                  <a:pt x="1024496" y="4603993"/>
                </a:cubicBezTo>
                <a:cubicBezTo>
                  <a:pt x="1010478" y="4600824"/>
                  <a:pt x="994635" y="4602169"/>
                  <a:pt x="982153" y="4596311"/>
                </a:cubicBezTo>
                <a:cubicBezTo>
                  <a:pt x="969095" y="4590166"/>
                  <a:pt x="958246" y="4594295"/>
                  <a:pt x="946628" y="4596024"/>
                </a:cubicBezTo>
                <a:cubicBezTo>
                  <a:pt x="928097" y="4598712"/>
                  <a:pt x="909661" y="4603705"/>
                  <a:pt x="890939" y="4597368"/>
                </a:cubicBezTo>
                <a:cubicBezTo>
                  <a:pt x="868184" y="4589687"/>
                  <a:pt x="845620" y="4581430"/>
                  <a:pt x="822769" y="4574133"/>
                </a:cubicBezTo>
                <a:cubicBezTo>
                  <a:pt x="813934" y="4571347"/>
                  <a:pt x="804431" y="4570195"/>
                  <a:pt x="795212" y="4568947"/>
                </a:cubicBezTo>
                <a:cubicBezTo>
                  <a:pt x="786476" y="4567891"/>
                  <a:pt x="776010" y="4570579"/>
                  <a:pt x="769288" y="4566547"/>
                </a:cubicBezTo>
                <a:cubicBezTo>
                  <a:pt x="752005" y="4556178"/>
                  <a:pt x="734243" y="4551089"/>
                  <a:pt x="714271" y="4551089"/>
                </a:cubicBezTo>
                <a:cubicBezTo>
                  <a:pt x="706781" y="4551089"/>
                  <a:pt x="699484" y="4546768"/>
                  <a:pt x="691900" y="4545999"/>
                </a:cubicBezTo>
                <a:cubicBezTo>
                  <a:pt x="681529" y="4545040"/>
                  <a:pt x="669623" y="4542447"/>
                  <a:pt x="660598" y="4546096"/>
                </a:cubicBezTo>
                <a:cubicBezTo>
                  <a:pt x="639379" y="4554737"/>
                  <a:pt x="622193" y="4547536"/>
                  <a:pt x="603662" y="4538991"/>
                </a:cubicBezTo>
                <a:cubicBezTo>
                  <a:pt x="585418" y="4530541"/>
                  <a:pt x="566215" y="4523821"/>
                  <a:pt x="546821" y="4518251"/>
                </a:cubicBezTo>
                <a:cubicBezTo>
                  <a:pt x="539524" y="4516235"/>
                  <a:pt x="530787" y="4519596"/>
                  <a:pt x="522721" y="4520267"/>
                </a:cubicBezTo>
                <a:cubicBezTo>
                  <a:pt x="519840" y="4520460"/>
                  <a:pt x="516671" y="4520748"/>
                  <a:pt x="514080" y="4519788"/>
                </a:cubicBezTo>
                <a:cubicBezTo>
                  <a:pt x="489020" y="4510570"/>
                  <a:pt x="463575" y="4503561"/>
                  <a:pt x="436404" y="4508361"/>
                </a:cubicBezTo>
                <a:cubicBezTo>
                  <a:pt x="433908" y="4508842"/>
                  <a:pt x="431123" y="4507786"/>
                  <a:pt x="428626" y="4507114"/>
                </a:cubicBezTo>
                <a:cubicBezTo>
                  <a:pt x="416432" y="4503657"/>
                  <a:pt x="404526" y="4498184"/>
                  <a:pt x="392141" y="4496936"/>
                </a:cubicBezTo>
                <a:cubicBezTo>
                  <a:pt x="361608" y="4493864"/>
                  <a:pt x="330884" y="4492615"/>
                  <a:pt x="300157" y="4490599"/>
                </a:cubicBezTo>
                <a:cubicBezTo>
                  <a:pt x="298237" y="4490503"/>
                  <a:pt x="296221" y="4490503"/>
                  <a:pt x="294493" y="4489831"/>
                </a:cubicBezTo>
                <a:cubicBezTo>
                  <a:pt x="283163" y="4485702"/>
                  <a:pt x="273274" y="4487047"/>
                  <a:pt x="263671" y="4494919"/>
                </a:cubicBezTo>
                <a:cubicBezTo>
                  <a:pt x="259447" y="4498376"/>
                  <a:pt x="253686" y="4500200"/>
                  <a:pt x="248406" y="4502121"/>
                </a:cubicBezTo>
                <a:cubicBezTo>
                  <a:pt x="240628" y="4505002"/>
                  <a:pt x="232659" y="4507786"/>
                  <a:pt x="224594" y="4509610"/>
                </a:cubicBezTo>
                <a:cubicBezTo>
                  <a:pt x="216624" y="4511338"/>
                  <a:pt x="208079" y="4513738"/>
                  <a:pt x="200398" y="4512395"/>
                </a:cubicBezTo>
                <a:cubicBezTo>
                  <a:pt x="186572" y="4509994"/>
                  <a:pt x="173417" y="4504618"/>
                  <a:pt x="159783" y="4501064"/>
                </a:cubicBezTo>
                <a:cubicBezTo>
                  <a:pt x="155079" y="4499816"/>
                  <a:pt x="149893" y="4500009"/>
                  <a:pt x="144997" y="4499912"/>
                </a:cubicBezTo>
                <a:cubicBezTo>
                  <a:pt x="133763" y="4499625"/>
                  <a:pt x="122241" y="4502409"/>
                  <a:pt x="112064" y="4494440"/>
                </a:cubicBezTo>
                <a:cubicBezTo>
                  <a:pt x="102655" y="4486951"/>
                  <a:pt x="93148" y="4489158"/>
                  <a:pt x="83259" y="4494824"/>
                </a:cubicBezTo>
                <a:cubicBezTo>
                  <a:pt x="76154" y="4498857"/>
                  <a:pt x="68090" y="4502025"/>
                  <a:pt x="60120" y="4503561"/>
                </a:cubicBezTo>
                <a:cubicBezTo>
                  <a:pt x="49174" y="4505673"/>
                  <a:pt x="38324" y="4506538"/>
                  <a:pt x="26514" y="4505289"/>
                </a:cubicBezTo>
                <a:cubicBezTo>
                  <a:pt x="18161" y="4504425"/>
                  <a:pt x="11343" y="4504041"/>
                  <a:pt x="4814" y="4498952"/>
                </a:cubicBezTo>
                <a:cubicBezTo>
                  <a:pt x="3759" y="4498184"/>
                  <a:pt x="1839" y="4497992"/>
                  <a:pt x="398" y="4498089"/>
                </a:cubicBezTo>
                <a:lnTo>
                  <a:pt x="0" y="4498087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  <p:sp>
        <p:nvSpPr>
          <p:cNvPr id="196" name="Freeform: Shape 195">
            <a:extLst>
              <a:ext uri="{FF2B5EF4-FFF2-40B4-BE49-F238E27FC236}">
                <a16:creationId xmlns:a16="http://schemas.microsoft.com/office/drawing/2014/main" id="{686A5CBB-E03B-4019-8BCD-78975D39E4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138312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94993204-9792-4E61-A83C-73D4379E2B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4138312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661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DB7DF-316C-A852-4377-40DB04A3A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Running: a well-rounded mile training plan lasts 8-12 weeks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B8588D-F974-ACF2-CB03-0D19A425CB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5167311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US" b="1" cap="all" dirty="0"/>
          </a:p>
          <a:p>
            <a:pPr marL="0" indent="0">
              <a:buNone/>
            </a:pPr>
            <a:r>
              <a:rPr lang="en-US" b="1" cap="all" dirty="0"/>
              <a:t>Weekly Training Overview</a:t>
            </a:r>
          </a:p>
          <a:p>
            <a:pPr marL="0" indent="0">
              <a:buNone/>
            </a:pPr>
            <a:r>
              <a:rPr lang="en-US" dirty="0"/>
              <a:t>A typical week in a mile training plan should include a mix of easy runs, speed intervals, hill repeats, and a long run to improve both endurance and tissue capacity. It’s important to avoid doing two intense workouts back-to-back, ensuring adequate recovery.</a:t>
            </a:r>
          </a:p>
          <a:p>
            <a:pPr marL="0" indent="0">
              <a:buNone/>
            </a:pPr>
            <a:endParaRPr lang="en-US" dirty="0"/>
          </a:p>
          <a:p>
            <a:pPr lvl="0"/>
            <a:r>
              <a:rPr lang="en-US" b="1" dirty="0"/>
              <a:t>Monday</a:t>
            </a:r>
            <a:r>
              <a:rPr lang="en-US" dirty="0"/>
              <a:t>: 30-35 minute easy run. This is about getting your legs moving and allowing your body to recover from the previous week.</a:t>
            </a:r>
          </a:p>
          <a:p>
            <a:pPr lvl="0"/>
            <a:r>
              <a:rPr lang="en-US" b="1" dirty="0"/>
              <a:t>Tuesday</a:t>
            </a:r>
            <a:r>
              <a:rPr lang="en-US" dirty="0"/>
              <a:t>: Speed workout, such as hill repeats or interval training. For beginners, start with 6-8 hill repeats of 30 seconds, jogging downhill for recovery. More advanced runners can progress to longer intervals on flat ground, like 400-meter intervals at goal mile pace.</a:t>
            </a:r>
          </a:p>
          <a:p>
            <a:pPr lvl="0"/>
            <a:r>
              <a:rPr lang="en-US" b="1" dirty="0"/>
              <a:t>Wednesday</a:t>
            </a:r>
            <a:r>
              <a:rPr lang="en-US" dirty="0"/>
              <a:t>: Rest or active recovery, such as walking, cycling, or light cross-training.</a:t>
            </a:r>
          </a:p>
          <a:p>
            <a:pPr lvl="0"/>
            <a:r>
              <a:rPr lang="en-US" b="1" dirty="0"/>
              <a:t>Thursday</a:t>
            </a:r>
            <a:r>
              <a:rPr lang="en-US" dirty="0"/>
              <a:t>: 30-35 minute easy run. This is another light day to absorb Tuesday’s workout.</a:t>
            </a:r>
          </a:p>
          <a:p>
            <a:pPr lvl="0"/>
            <a:r>
              <a:rPr lang="en-US" b="1" dirty="0"/>
              <a:t>Friday</a:t>
            </a:r>
            <a:r>
              <a:rPr lang="en-US" dirty="0"/>
              <a:t>: Fartlek workout. This involves alternating between faster and slower paces, such as 12 x 1-minute at 5K pace with 1-minute easy jogs in between. </a:t>
            </a:r>
            <a:r>
              <a:rPr lang="en-US" dirty="0" err="1"/>
              <a:t>Fartleks</a:t>
            </a:r>
            <a:r>
              <a:rPr lang="en-US" dirty="0"/>
              <a:t> help improve speed without the pressure of fixed intervals.</a:t>
            </a:r>
          </a:p>
          <a:p>
            <a:pPr lvl="0"/>
            <a:r>
              <a:rPr lang="en-US" b="1" dirty="0"/>
              <a:t>Saturday</a:t>
            </a:r>
            <a:r>
              <a:rPr lang="en-US" dirty="0"/>
              <a:t>: Rest day or active recovery. Avoid back-to-back intense days to prevent overtraining.</a:t>
            </a:r>
          </a:p>
          <a:p>
            <a:pPr lvl="0"/>
            <a:r>
              <a:rPr lang="en-US" b="1" dirty="0"/>
              <a:t>Sunday</a:t>
            </a:r>
            <a:r>
              <a:rPr lang="en-US" dirty="0"/>
              <a:t>: Long run, starting with 45-50 minutes and gradually increasing as your training progresses.</a:t>
            </a:r>
          </a:p>
          <a:p>
            <a:pPr marL="0" indent="0">
              <a:buNone/>
            </a:pPr>
            <a:r>
              <a:rPr lang="en-US" dirty="0"/>
              <a:t>This structure allows for a balance between recovery and intensity. It also ensures that you’re developing both aerobic capacity and speed, critical components of a successful mile race.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905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272BAE2-5AEB-3C9E-C485-1FE0F8C4F0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574" y="0"/>
            <a:ext cx="55988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188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2495F8B-887E-6178-0B1D-DA814ED1A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083" y="457200"/>
            <a:ext cx="6373833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0077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415</Words>
  <Application>Microsoft Office PowerPoint</Application>
  <PresentationFormat>Widescreen</PresentationFormat>
  <Paragraphs>31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PowerPoint Presentation</vt:lpstr>
      <vt:lpstr>PLANK</vt:lpstr>
      <vt:lpstr>PUSH UP</vt:lpstr>
      <vt:lpstr>RUNNING- START NOW!</vt:lpstr>
      <vt:lpstr>RRB RUNNERS!</vt:lpstr>
      <vt:lpstr>Running: a well-rounded mile training plan lasts 8-12 weeks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RGF Fletcher</dc:creator>
  <cp:lastModifiedBy>RGF Fletcher</cp:lastModifiedBy>
  <cp:revision>1</cp:revision>
  <dcterms:created xsi:type="dcterms:W3CDTF">2026-08-02T17:13:50Z</dcterms:created>
  <dcterms:modified xsi:type="dcterms:W3CDTF">2026-10-07T12:54:16Z</dcterms:modified>
</cp:coreProperties>
</file>